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9" r:id="rId4"/>
    <p:sldId id="258" r:id="rId5"/>
    <p:sldId id="260" r:id="rId6"/>
    <p:sldId id="261" r:id="rId7"/>
    <p:sldId id="268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3FC3A-A83B-4C77-B389-E78C90D67F11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CFF0-9E95-40B9-8F4D-6D20E99CC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865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3FC3A-A83B-4C77-B389-E78C90D67F11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CFF0-9E95-40B9-8F4D-6D20E99CC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85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3FC3A-A83B-4C77-B389-E78C90D67F11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CFF0-9E95-40B9-8F4D-6D20E99CC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437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3FC3A-A83B-4C77-B389-E78C90D67F11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CFF0-9E95-40B9-8F4D-6D20E99CC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73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3FC3A-A83B-4C77-B389-E78C90D67F11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CFF0-9E95-40B9-8F4D-6D20E99CC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301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3FC3A-A83B-4C77-B389-E78C90D67F11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CFF0-9E95-40B9-8F4D-6D20E99CC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122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3FC3A-A83B-4C77-B389-E78C90D67F11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CFF0-9E95-40B9-8F4D-6D20E99CC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77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3FC3A-A83B-4C77-B389-E78C90D67F11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CFF0-9E95-40B9-8F4D-6D20E99CC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269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3FC3A-A83B-4C77-B389-E78C90D67F11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CFF0-9E95-40B9-8F4D-6D20E99CC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878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3FC3A-A83B-4C77-B389-E78C90D67F11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CFF0-9E95-40B9-8F4D-6D20E99CC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430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3FC3A-A83B-4C77-B389-E78C90D67F11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CFF0-9E95-40B9-8F4D-6D20E99CC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915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3FC3A-A83B-4C77-B389-E78C90D67F11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7CFF0-9E95-40B9-8F4D-6D20E99CC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07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prstTxWarp prst="textCanUp">
              <a:avLst/>
            </a:prstTxWarp>
            <a:noAutofit/>
          </a:bodyPr>
          <a:lstStyle/>
          <a:p>
            <a:r>
              <a:rPr lang="ru-RU" sz="7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Мультяшки</a:t>
            </a:r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приходят в гости</a:t>
            </a:r>
            <a:endParaRPr lang="ru-RU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830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Игра </a:t>
            </a:r>
            <a:b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«Путешествие по любимым мультфильмам»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04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63272" cy="316835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66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66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66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66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66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66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Игра </a:t>
            </a:r>
            <a:br>
              <a:rPr lang="ru-RU" sz="66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66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«Узнай по голосу»</a:t>
            </a:r>
            <a:endParaRPr lang="ru-RU" sz="66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33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Игра </a:t>
            </a:r>
            <a:b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«Напиши сценарий»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41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Жители страны 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Мультимилитрямнии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910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6409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835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84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785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0238"/>
            <a:ext cx="9144000" cy="679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06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496300" cy="638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13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Игра </a:t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«Такие разные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мультяшки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19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Игра 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«Изобрази мультипликационного героя»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76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7</Words>
  <Application>Microsoft Office PowerPoint</Application>
  <PresentationFormat>Экран (4:3)</PresentationFormat>
  <Paragraphs>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Мультяшки приходят в гости</vt:lpstr>
      <vt:lpstr>Жители страны Мультимилитрямнии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Игра  «Такие разные мультяшки»</vt:lpstr>
      <vt:lpstr>        Игра  «Изобрази мультипликационного героя»</vt:lpstr>
      <vt:lpstr>      Игра  «Путешествие по любимым мультфильмам»</vt:lpstr>
      <vt:lpstr>   Игра  «Узнай по голосу»</vt:lpstr>
      <vt:lpstr>    Игра  «Напиши сценарий»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Мультяшки приходят в гости</dc:title>
  <dc:creator>Admin</dc:creator>
  <cp:lastModifiedBy>Admin</cp:lastModifiedBy>
  <cp:revision>9</cp:revision>
  <dcterms:created xsi:type="dcterms:W3CDTF">2013-04-21T04:24:12Z</dcterms:created>
  <dcterms:modified xsi:type="dcterms:W3CDTF">2013-04-24T06:49:29Z</dcterms:modified>
</cp:coreProperties>
</file>